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9" r:id="rId14"/>
    <p:sldId id="272" r:id="rId15"/>
    <p:sldId id="270" r:id="rId16"/>
    <p:sldId id="273" r:id="rId17"/>
    <p:sldId id="274" r:id="rId18"/>
    <p:sldId id="275" r:id="rId19"/>
    <p:sldId id="276" r:id="rId20"/>
    <p:sldId id="278" r:id="rId21"/>
    <p:sldId id="277" r:id="rId22"/>
    <p:sldId id="271" r:id="rId23"/>
    <p:sldId id="28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>
        <p:scale>
          <a:sx n="75" d="100"/>
          <a:sy n="75" d="100"/>
        </p:scale>
        <p:origin x="-1914" y="-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16/06/2023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526E0BFB-CDF1-4990-8C11-AC849311E0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069A1F8-9BEB-4786-9694-FC48B2D75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 smtClean="0">
                <a:latin typeface="Bahnschrift SemiBold" panose="020B0502040204020203" pitchFamily="34" charset="0"/>
              </a:rPr>
              <a:t>Ingénieur.e</a:t>
            </a:r>
            <a:r>
              <a:rPr lang="fr-FR" sz="4800" dirty="0" smtClean="0">
                <a:latin typeface="Bahnschrift SemiBold" panose="020B0502040204020203" pitchFamily="34" charset="0"/>
              </a:rPr>
              <a:t/>
            </a:r>
            <a:br>
              <a:rPr lang="fr-FR" sz="4800" dirty="0" smtClean="0">
                <a:latin typeface="Bahnschrift SemiBold" panose="020B0502040204020203" pitchFamily="34" charset="0"/>
              </a:rPr>
            </a:br>
            <a:r>
              <a:rPr lang="fr-FR" sz="4400" dirty="0" smtClean="0">
                <a:latin typeface="Bahnschrift SemiBold" panose="020B0502040204020203" pitchFamily="34" charset="0"/>
              </a:rPr>
              <a:t>SupOpticien.ne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Bahnschrift Light" panose="020B0502040204020203" pitchFamily="34" charset="0"/>
              </a:rPr>
              <a:t>Julien VILLEMEJANE</a:t>
            </a:r>
            <a:endParaRPr lang="fr-FR" sz="2000" dirty="0">
              <a:latin typeface="Bahnschrift Light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smtClean="0">
                <a:latin typeface="Bahnschrift SemiBold SemiConden" panose="020B0502040204020203" pitchFamily="34" charset="0"/>
              </a:rPr>
              <a:t>devenir</a:t>
            </a:r>
            <a:endParaRPr lang="fr-FR" sz="4400" dirty="0">
              <a:latin typeface="Bahnschrift SemiBold SemiConden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Bitmap Image" r:id="rId5" imgW="0" imgH="0" progId="PBrush">
                  <p:embed/>
                </p:oleObj>
              </mc:Choice>
              <mc:Fallback>
                <p:oleObj name="Bitmap Image" r:id="rId5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Bahnschrift SemiBold SemiConden" panose="020B0502040204020203" pitchFamily="34" charset="0"/>
              </a:rPr>
              <a:t>3 ans, pour…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526E0BFB-CDF1-4990-8C11-AC849311E0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069A1F8-9BEB-4786-9694-FC48B2D75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smtClean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Bahnschrift Light" panose="020B0502040204020203" pitchFamily="34" charset="0"/>
              </a:rPr>
              <a:t>Julien VILLEMEJANE</a:t>
            </a:r>
            <a:endParaRPr lang="fr-FR" sz="2000" dirty="0">
              <a:latin typeface="Bahnschrift Light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Bahnschrift SemiBold SemiConden" panose="020B0502040204020203" pitchFamily="34" charset="0"/>
              </a:rPr>
              <a:t>Photonique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Bitmap Image" r:id="rId5" imgW="0" imgH="0" progId="PBrush">
                  <p:embed/>
                </p:oleObj>
              </mc:Choice>
              <mc:Fallback>
                <p:oleObj name="Bitmap Image" r:id="rId5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xmlns="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xmlns="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xmlns="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xmlns="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xmlns="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xmlns="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xmlns="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xmlns="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xmlns="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xmlns="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xmlns="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xmlns="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xmlns="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xmlns="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xmlns="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xmlns="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xmlns="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xmlns="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xmlns="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xmlns="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xmlns="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xmlns="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xmlns="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Données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xmlns="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xmlns="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xmlns="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xmlns="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xmlns="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xmlns="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xmlns="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xmlns="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xmlns="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xmlns="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xmlns="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xmlns="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xmlns="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xmlns="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xmlns="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xmlns="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xmlns="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Données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xmlns="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xmlns="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xmlns="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xmlns="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xmlns="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xmlns="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xmlns="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xmlns="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xmlns="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xmlns="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526E0BFB-CDF1-4990-8C11-AC849311E0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069A1F8-9BEB-4786-9694-FC48B2D75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 smtClean="0">
                <a:latin typeface="Bahnschrift SemiBold" panose="020B0502040204020203" pitchFamily="34" charset="0"/>
              </a:rPr>
              <a:t>SupOptique</a:t>
            </a:r>
            <a:r>
              <a:rPr lang="fr-FR" sz="4800" dirty="0" smtClean="0">
                <a:latin typeface="Bahnschrift SemiBold" panose="020B0502040204020203" pitchFamily="34" charset="0"/>
              </a:rPr>
              <a:t>,</a:t>
            </a:r>
            <a:br>
              <a:rPr lang="fr-FR" sz="4800" dirty="0" smtClean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/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 smtClean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Bahnschrift Light" panose="020B0502040204020203" pitchFamily="34" charset="0"/>
              </a:rPr>
              <a:t>Julien VILLEMEJANE</a:t>
            </a:r>
            <a:endParaRPr lang="fr-FR" sz="2000" dirty="0">
              <a:latin typeface="Bahnschrift Light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=""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=""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latin typeface="Bahnschrift SemiBold SemiConden" panose="020B0502040204020203" pitchFamily="34" charset="0"/>
              </a:rPr>
              <a:t>SupOptique</a:t>
            </a:r>
            <a:r>
              <a:rPr lang="fr-FR" dirty="0" smtClean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 smtClean="0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 smtClean="0">
                <a:latin typeface="Bahnschrift SemiBold" panose="020B0502040204020203" pitchFamily="34" charset="0"/>
              </a:rPr>
              <a:t>fondamentale</a:t>
            </a:r>
            <a:endParaRPr lang="fr-FR" sz="2800" b="1" dirty="0">
              <a:latin typeface="Bahnschrift SemiBold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xmlns="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 smtClean="0">
                <a:latin typeface="Bahnschrift SemiBold" panose="020B0502040204020203" pitchFamily="34" charset="0"/>
              </a:rPr>
              <a:t>Outils Numériques</a:t>
            </a:r>
            <a:endParaRPr lang="fr-FR" sz="1600" b="1" dirty="0">
              <a:latin typeface="Bahnschrift SemiBold" panose="020B0502040204020203" pitchFamily="34" charset="0"/>
            </a:endParaRP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xmlns="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Bahnschrift SemiBold" panose="020B0502040204020203" pitchFamily="34" charset="0"/>
              </a:rPr>
              <a:t>Maths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xmlns="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/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/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Bahnschrift SemiBold SemiConden" panose="020B0502040204020203" pitchFamily="34" charset="0"/>
              </a:rPr>
              <a:t>Autres</a:t>
            </a:r>
            <a:endParaRPr lang="fr-FR" sz="1200" dirty="0">
              <a:latin typeface="Bahnschrift SemiBold SemiConden" panose="020B0502040204020203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Bahnschrift SemiBold SemiConden" panose="020B0502040204020203" pitchFamily="34" charset="0"/>
              </a:rPr>
              <a:t>Photonique</a:t>
            </a:r>
            <a:endParaRPr lang="fr-FR" sz="1200" dirty="0">
              <a:latin typeface="Bahnschrift SemiBold SemiConden" panose="020B0502040204020203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Bahnschrift SemiBold SemiConden" panose="020B0502040204020203" pitchFamily="34" charset="0"/>
              </a:rPr>
              <a:t>Hors Photonique</a:t>
            </a:r>
            <a:endParaRPr lang="fr-FR" sz="1200" dirty="0">
              <a:latin typeface="Bahnschrift SemiBold SemiConden" panose="020B0502040204020203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smtClean="0">
                <a:latin typeface="Bahnschrift SemiBold SemiConden" panose="020B0502040204020203" pitchFamily="34" charset="0"/>
              </a:rPr>
              <a:t>devenir</a:t>
            </a:r>
            <a:endParaRPr lang="fr-FR" sz="4400" dirty="0">
              <a:latin typeface="Bahnschrift SemiBold SemiConden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Bahnschrift SemiBold SemiConden" panose="020B0502040204020203" pitchFamily="34" charset="0"/>
              </a:rPr>
              <a:t>3 ans, pour…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Bitmap Image" r:id="rId5" imgW="0" imgH="0" progId="PBrush">
                  <p:embed/>
                </p:oleObj>
              </mc:Choice>
              <mc:Fallback>
                <p:oleObj name="Bitmap Image" r:id="rId5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xmlns="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xmlns="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xmlns="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=""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0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smtClean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 smtClean="0">
                <a:latin typeface="Bahnschrift SemiBold SemiConden" panose="020B0502040204020203" pitchFamily="34" charset="0"/>
              </a:rPr>
              <a:t>devenir</a:t>
            </a:r>
            <a:endParaRPr lang="fr-FR" sz="4400" dirty="0">
              <a:latin typeface="Bahnschrift SemiBold SemiConden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=""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Bahnschrift SemiBold SemiConden" panose="020B0502040204020203" pitchFamily="34" charset="0"/>
              </a:rPr>
              <a:t>3 ans, pour…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Bitmap Image" r:id="rId5" imgW="0" imgH="0" progId="PBrush">
                  <p:embed/>
                </p:oleObj>
              </mc:Choice>
              <mc:Fallback>
                <p:oleObj name="Bitmap Image" r:id="rId5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327</TotalTime>
  <Words>519</Words>
  <Application>Microsoft Office PowerPoint</Application>
  <PresentationFormat>Personnalisé</PresentationFormat>
  <Paragraphs>264</Paragraphs>
  <Slides>24</Slides>
  <Notes>21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6" baseType="lpstr"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162</cp:revision>
  <dcterms:created xsi:type="dcterms:W3CDTF">2023-04-08T12:37:13Z</dcterms:created>
  <dcterms:modified xsi:type="dcterms:W3CDTF">2023-06-16T14:36:14Z</dcterms:modified>
</cp:coreProperties>
</file>